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267" r:id="rId2"/>
    <p:sldId id="336" r:id="rId3"/>
    <p:sldId id="272" r:id="rId4"/>
    <p:sldId id="280" r:id="rId5"/>
    <p:sldId id="286" r:id="rId6"/>
    <p:sldId id="290" r:id="rId7"/>
    <p:sldId id="295" r:id="rId8"/>
    <p:sldId id="300" r:id="rId9"/>
    <p:sldId id="304" r:id="rId10"/>
    <p:sldId id="309" r:id="rId11"/>
    <p:sldId id="314" r:id="rId12"/>
    <p:sldId id="317" r:id="rId13"/>
    <p:sldId id="322" r:id="rId14"/>
    <p:sldId id="326" r:id="rId15"/>
    <p:sldId id="335" r:id="rId16"/>
  </p:sldIdLst>
  <p:sldSz cx="17881600" cy="10058400"/>
  <p:notesSz cx="7772400" cy="100584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378" y="7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B6D67-52FD-469B-9A79-A63EFF38F295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3C7B2-37CD-4406-B9D5-AE469081DF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75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3C7B2-37CD-4406-B9D5-AE469081DF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9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3C7B2-37CD-4406-B9D5-AE469081DF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63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25"/>
              </a:spcBef>
            </a:pPr>
            <a:r>
              <a:rPr lang="en-US" spc="-10" smtClean="0"/>
              <a:t>PROT4xx_PowerSystemFaults_r4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25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25"/>
              </a:spcBef>
            </a:pPr>
            <a:r>
              <a:rPr lang="en-US" spc="-10" smtClean="0"/>
              <a:t>PROT4xx_PowerSystemFaults_r4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25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25"/>
              </a:spcBef>
            </a:pPr>
            <a:r>
              <a:rPr lang="en-US" spc="-10" smtClean="0"/>
              <a:t>PROT4xx_PowerSystemFaults_r4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25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25"/>
              </a:spcBef>
            </a:pPr>
            <a:r>
              <a:rPr lang="en-US" spc="-10" smtClean="0"/>
              <a:t>PROT4xx_PowerSystemFaults_r4</a:t>
            </a:r>
            <a:endParaRPr lang="en-US"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25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25"/>
              </a:spcBef>
            </a:pPr>
            <a:r>
              <a:rPr lang="en-US" spc="-10" smtClean="0"/>
              <a:t>PROT4xx_PowerSystemFaults_r4</a:t>
            </a:r>
            <a:endParaRPr lang="en-US"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25"/>
                </a:spcBef>
              </a:pPr>
              <a:t>‹Nº›</a:t>
            </a:fld>
            <a:endParaRPr lang="en-US"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41416" y="9412245"/>
            <a:ext cx="362014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25"/>
              </a:spcBef>
            </a:pPr>
            <a:r>
              <a:rPr lang="en-US" spc="-10" smtClean="0"/>
              <a:t>PROT4xx_PowerSystemFaults_r4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19911" y="9412245"/>
            <a:ext cx="464569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en-US" spc="-25" smtClean="0"/>
              <a:pPr marL="38100">
                <a:spcBef>
                  <a:spcPts val="25"/>
                </a:spcBef>
              </a:pPr>
              <a:t>‹Nº›</a:t>
            </a:fld>
            <a:endParaRPr lang="en-US"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1584800" y="4342887"/>
            <a:ext cx="15199360" cy="923330"/>
          </a:xfrm>
        </p:spPr>
        <p:txBody>
          <a:bodyPr/>
          <a:lstStyle/>
          <a:p>
            <a:pPr algn="ctr"/>
            <a:r>
              <a:rPr lang="es-ES" sz="6000" b="1" dirty="0" smtClean="0">
                <a:solidFill>
                  <a:srgbClr val="FF0000"/>
                </a:solidFill>
              </a:rPr>
              <a:t>REPASO DE FALLAS EN SISTEMAS DE POTENCIA 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1</a:t>
            </a:fld>
            <a:endParaRPr spc="-25" dirty="0"/>
          </a:p>
        </p:txBody>
      </p:sp>
      <p:sp>
        <p:nvSpPr>
          <p:cNvPr id="13" name="Rectángulo 12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3" cstate="print"/>
          <a:srcRect l="4762" r="17460" b="21710"/>
          <a:stretch/>
        </p:blipFill>
        <p:spPr>
          <a:xfrm>
            <a:off x="1092200" y="914400"/>
            <a:ext cx="5308600" cy="39060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2</a:t>
            </a:fld>
            <a:endParaRPr spc="-25" dirty="0"/>
          </a:p>
        </p:txBody>
      </p:sp>
      <p:pic>
        <p:nvPicPr>
          <p:cNvPr id="9" name="object 5"/>
          <p:cNvPicPr/>
          <p:nvPr/>
        </p:nvPicPr>
        <p:blipFill rotWithShape="1">
          <a:blip r:embed="rId4" cstate="print"/>
          <a:srcRect l="4477" r="29851" b="19593"/>
          <a:stretch/>
        </p:blipFill>
        <p:spPr>
          <a:xfrm>
            <a:off x="7096267" y="838200"/>
            <a:ext cx="4038600" cy="4495800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5" cstate="print"/>
          <a:srcRect b="12283"/>
          <a:stretch/>
        </p:blipFill>
        <p:spPr>
          <a:xfrm>
            <a:off x="11557000" y="523494"/>
            <a:ext cx="5765800" cy="5115306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8799" y="5334000"/>
            <a:ext cx="6520089" cy="4724400"/>
          </a:xfrm>
          <a:prstGeom prst="rect">
            <a:avLst/>
          </a:prstGeom>
        </p:spPr>
      </p:pic>
      <p:pic>
        <p:nvPicPr>
          <p:cNvPr id="12" name="object 5"/>
          <p:cNvPicPr/>
          <p:nvPr/>
        </p:nvPicPr>
        <p:blipFill rotWithShape="1">
          <a:blip r:embed="rId7" cstate="print"/>
          <a:srcRect b="12281"/>
          <a:stretch/>
        </p:blipFill>
        <p:spPr>
          <a:xfrm>
            <a:off x="7975600" y="5545088"/>
            <a:ext cx="7162800" cy="4360912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8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r="4802" b="6022"/>
          <a:stretch/>
        </p:blipFill>
        <p:spPr>
          <a:xfrm>
            <a:off x="406400" y="577395"/>
            <a:ext cx="6489700" cy="475660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3</a:t>
            </a:fld>
            <a:endParaRPr spc="-25" dirty="0"/>
          </a:p>
        </p:txBody>
      </p:sp>
      <p:pic>
        <p:nvPicPr>
          <p:cNvPr id="9" name="object 6"/>
          <p:cNvPicPr/>
          <p:nvPr/>
        </p:nvPicPr>
        <p:blipFill rotWithShape="1">
          <a:blip r:embed="rId3" cstate="print"/>
          <a:srcRect l="11375" r="9260" b="37854"/>
          <a:stretch/>
        </p:blipFill>
        <p:spPr>
          <a:xfrm>
            <a:off x="6896100" y="366903"/>
            <a:ext cx="5092700" cy="4295394"/>
          </a:xfrm>
          <a:prstGeom prst="rect">
            <a:avLst/>
          </a:prstGeom>
        </p:spPr>
      </p:pic>
      <p:pic>
        <p:nvPicPr>
          <p:cNvPr id="10" name="object 12"/>
          <p:cNvPicPr/>
          <p:nvPr/>
        </p:nvPicPr>
        <p:blipFill rotWithShape="1">
          <a:blip r:embed="rId4" cstate="print"/>
          <a:srcRect l="20635" r="17460" b="23043"/>
          <a:stretch/>
        </p:blipFill>
        <p:spPr>
          <a:xfrm>
            <a:off x="12230099" y="581405"/>
            <a:ext cx="4940301" cy="4080891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 rotWithShape="1">
          <a:blip r:embed="rId5" cstate="print"/>
          <a:srcRect l="23810" r="20635"/>
          <a:stretch/>
        </p:blipFill>
        <p:spPr>
          <a:xfrm>
            <a:off x="1123866" y="5698898"/>
            <a:ext cx="4876800" cy="3994604"/>
          </a:xfrm>
          <a:prstGeom prst="rect">
            <a:avLst/>
          </a:prstGeom>
        </p:spPr>
      </p:pic>
      <p:pic>
        <p:nvPicPr>
          <p:cNvPr id="12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18132" y="5029200"/>
            <a:ext cx="5511967" cy="4876800"/>
          </a:xfrm>
          <a:prstGeom prst="rect">
            <a:avLst/>
          </a:prstGeom>
        </p:spPr>
      </p:pic>
      <p:pic>
        <p:nvPicPr>
          <p:cNvPr id="13" name="object 6"/>
          <p:cNvPicPr/>
          <p:nvPr/>
        </p:nvPicPr>
        <p:blipFill rotWithShape="1">
          <a:blip r:embed="rId7" cstate="print"/>
          <a:srcRect l="20370" r="19312" b="34406"/>
          <a:stretch/>
        </p:blipFill>
        <p:spPr>
          <a:xfrm>
            <a:off x="11988800" y="5334001"/>
            <a:ext cx="5181600" cy="3581399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b="6497"/>
          <a:stretch/>
        </p:blipFill>
        <p:spPr>
          <a:xfrm>
            <a:off x="177800" y="5367088"/>
            <a:ext cx="6096000" cy="43865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4</a:t>
            </a:fld>
            <a:endParaRPr spc="-25" dirty="0"/>
          </a:p>
        </p:txBody>
      </p:sp>
      <p:pic>
        <p:nvPicPr>
          <p:cNvPr id="9" name="object 7"/>
          <p:cNvPicPr/>
          <p:nvPr/>
        </p:nvPicPr>
        <p:blipFill rotWithShape="1">
          <a:blip r:embed="rId3" cstate="print"/>
          <a:srcRect b="5132"/>
          <a:stretch/>
        </p:blipFill>
        <p:spPr>
          <a:xfrm>
            <a:off x="6045200" y="5375109"/>
            <a:ext cx="6019800" cy="4226092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4" cstate="print"/>
          <a:srcRect b="3860"/>
          <a:stretch/>
        </p:blipFill>
        <p:spPr>
          <a:xfrm>
            <a:off x="11760200" y="5238749"/>
            <a:ext cx="5867400" cy="4133851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78100" y="380499"/>
            <a:ext cx="6858000" cy="4606090"/>
          </a:xfrm>
          <a:prstGeom prst="rect">
            <a:avLst/>
          </a:prstGeom>
        </p:spPr>
      </p:pic>
      <p:pic>
        <p:nvPicPr>
          <p:cNvPr id="12" name="object 6"/>
          <p:cNvPicPr/>
          <p:nvPr/>
        </p:nvPicPr>
        <p:blipFill rotWithShape="1">
          <a:blip r:embed="rId6" cstate="print"/>
          <a:srcRect b="6918"/>
          <a:stretch/>
        </p:blipFill>
        <p:spPr>
          <a:xfrm>
            <a:off x="9436100" y="380499"/>
            <a:ext cx="6019800" cy="440556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b="4782"/>
          <a:stretch/>
        </p:blipFill>
        <p:spPr>
          <a:xfrm>
            <a:off x="1397000" y="761999"/>
            <a:ext cx="6908800" cy="426095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5</a:t>
            </a:fld>
            <a:endParaRPr spc="-25" dirty="0"/>
          </a:p>
        </p:txBody>
      </p:sp>
      <p:pic>
        <p:nvPicPr>
          <p:cNvPr id="9" name="object 6"/>
          <p:cNvPicPr/>
          <p:nvPr/>
        </p:nvPicPr>
        <p:blipFill rotWithShape="1">
          <a:blip r:embed="rId3" cstate="print"/>
          <a:srcRect b="13468"/>
          <a:stretch/>
        </p:blipFill>
        <p:spPr>
          <a:xfrm>
            <a:off x="10693400" y="541421"/>
            <a:ext cx="4800600" cy="3116179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4" cstate="print"/>
          <a:srcRect b="10956"/>
          <a:stretch/>
        </p:blipFill>
        <p:spPr>
          <a:xfrm>
            <a:off x="1397000" y="5022951"/>
            <a:ext cx="6908800" cy="4515612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 rotWithShape="1">
          <a:blip r:embed="rId5" cstate="print"/>
          <a:srcRect b="9014"/>
          <a:stretch/>
        </p:blipFill>
        <p:spPr>
          <a:xfrm>
            <a:off x="8788400" y="5211678"/>
            <a:ext cx="8001000" cy="4541921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l="7582" r="6704" b="9014"/>
          <a:stretch/>
        </p:blipFill>
        <p:spPr>
          <a:xfrm>
            <a:off x="406399" y="948930"/>
            <a:ext cx="5167873" cy="406719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6</a:t>
            </a:fld>
            <a:endParaRPr spc="-25" dirty="0"/>
          </a:p>
        </p:txBody>
      </p:sp>
      <p:pic>
        <p:nvPicPr>
          <p:cNvPr id="9" name="object 6"/>
          <p:cNvPicPr/>
          <p:nvPr/>
        </p:nvPicPr>
        <p:blipFill rotWithShape="1">
          <a:blip r:embed="rId3" cstate="print"/>
          <a:srcRect l="4907" r="3522" b="5755"/>
          <a:stretch/>
        </p:blipFill>
        <p:spPr>
          <a:xfrm>
            <a:off x="5574272" y="949451"/>
            <a:ext cx="6262128" cy="4343400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4" cstate="print"/>
          <a:srcRect r="4286" b="7871"/>
          <a:stretch/>
        </p:blipFill>
        <p:spPr>
          <a:xfrm>
            <a:off x="11836400" y="949451"/>
            <a:ext cx="5638800" cy="4343400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 rotWithShape="1">
          <a:blip r:embed="rId5" cstate="print"/>
          <a:srcRect b="15717"/>
          <a:stretch/>
        </p:blipFill>
        <p:spPr>
          <a:xfrm>
            <a:off x="1930400" y="5292853"/>
            <a:ext cx="6991684" cy="4488822"/>
          </a:xfrm>
          <a:prstGeom prst="rect">
            <a:avLst/>
          </a:prstGeom>
        </p:spPr>
      </p:pic>
      <p:pic>
        <p:nvPicPr>
          <p:cNvPr id="12" name="object 6"/>
          <p:cNvPicPr/>
          <p:nvPr/>
        </p:nvPicPr>
        <p:blipFill rotWithShape="1">
          <a:blip r:embed="rId6" cstate="print"/>
          <a:srcRect b="4782"/>
          <a:stretch/>
        </p:blipFill>
        <p:spPr>
          <a:xfrm>
            <a:off x="8922084" y="5292852"/>
            <a:ext cx="7486316" cy="4460748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 rotWithShape="1">
          <a:blip r:embed="rId2" cstate="print"/>
          <a:srcRect l="15873" t="32913" r="15873" b="35347"/>
          <a:stretch/>
        </p:blipFill>
        <p:spPr>
          <a:xfrm>
            <a:off x="482600" y="1447800"/>
            <a:ext cx="5410200" cy="20574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7</a:t>
            </a:fld>
            <a:endParaRPr spc="-25" dirty="0"/>
          </a:p>
        </p:txBody>
      </p:sp>
      <p:pic>
        <p:nvPicPr>
          <p:cNvPr id="8" name="object 5"/>
          <p:cNvPicPr/>
          <p:nvPr/>
        </p:nvPicPr>
        <p:blipFill rotWithShape="1">
          <a:blip r:embed="rId3" cstate="print"/>
          <a:srcRect b="11998"/>
          <a:stretch/>
        </p:blipFill>
        <p:spPr>
          <a:xfrm>
            <a:off x="5892800" y="400812"/>
            <a:ext cx="5448300" cy="4323588"/>
          </a:xfrm>
          <a:prstGeom prst="rect">
            <a:avLst/>
          </a:prstGeom>
        </p:spPr>
      </p:pic>
      <p:pic>
        <p:nvPicPr>
          <p:cNvPr id="9" name="object 6"/>
          <p:cNvPicPr/>
          <p:nvPr/>
        </p:nvPicPr>
        <p:blipFill rotWithShape="1">
          <a:blip r:embed="rId4" cstate="print"/>
          <a:srcRect l="11111" r="15511" b="4666"/>
          <a:stretch/>
        </p:blipFill>
        <p:spPr>
          <a:xfrm>
            <a:off x="11341100" y="304801"/>
            <a:ext cx="5892800" cy="4953000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3600" y="4724400"/>
            <a:ext cx="7772399" cy="5049012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83800" y="5500116"/>
            <a:ext cx="7086600" cy="455828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r="7936" b="28015"/>
          <a:stretch/>
        </p:blipFill>
        <p:spPr>
          <a:xfrm>
            <a:off x="1320800" y="228601"/>
            <a:ext cx="6426200" cy="44958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8</a:t>
            </a:fld>
            <a:endParaRPr spc="-25" dirty="0"/>
          </a:p>
        </p:txBody>
      </p:sp>
      <p:pic>
        <p:nvPicPr>
          <p:cNvPr id="9" name="object 6"/>
          <p:cNvPicPr/>
          <p:nvPr/>
        </p:nvPicPr>
        <p:blipFill rotWithShape="1">
          <a:blip r:embed="rId3" cstate="print"/>
          <a:srcRect b="15362"/>
          <a:stretch/>
        </p:blipFill>
        <p:spPr>
          <a:xfrm>
            <a:off x="1092200" y="4724400"/>
            <a:ext cx="7213600" cy="5029200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4" cstate="print"/>
          <a:srcRect b="9014"/>
          <a:stretch/>
        </p:blipFill>
        <p:spPr>
          <a:xfrm>
            <a:off x="9017000" y="228600"/>
            <a:ext cx="7772400" cy="4495800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 rotWithShape="1">
          <a:blip r:embed="rId5" cstate="print"/>
          <a:srcRect b="4782"/>
          <a:stretch/>
        </p:blipFill>
        <p:spPr>
          <a:xfrm>
            <a:off x="9702800" y="4953000"/>
            <a:ext cx="7086600" cy="4663287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 rotWithShape="1">
          <a:blip r:embed="rId2" cstate="print"/>
          <a:srcRect l="17461" t="41589" r="19048" b="45574"/>
          <a:stretch/>
        </p:blipFill>
        <p:spPr>
          <a:xfrm>
            <a:off x="330199" y="1752600"/>
            <a:ext cx="5262789" cy="15240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9</a:t>
            </a:fld>
            <a:endParaRPr spc="-25" dirty="0"/>
          </a:p>
        </p:txBody>
      </p:sp>
      <p:pic>
        <p:nvPicPr>
          <p:cNvPr id="8" name="object 5"/>
          <p:cNvPicPr/>
          <p:nvPr/>
        </p:nvPicPr>
        <p:blipFill rotWithShape="1">
          <a:blip r:embed="rId3" cstate="print"/>
          <a:srcRect b="5755"/>
          <a:stretch/>
        </p:blipFill>
        <p:spPr>
          <a:xfrm>
            <a:off x="5207000" y="457200"/>
            <a:ext cx="6756400" cy="4835652"/>
          </a:xfrm>
          <a:prstGeom prst="rect">
            <a:avLst/>
          </a:prstGeom>
        </p:spPr>
      </p:pic>
      <p:pic>
        <p:nvPicPr>
          <p:cNvPr id="9" name="object 6"/>
          <p:cNvPicPr/>
          <p:nvPr/>
        </p:nvPicPr>
        <p:blipFill rotWithShape="1">
          <a:blip r:embed="rId4" cstate="print"/>
          <a:srcRect b="7649"/>
          <a:stretch/>
        </p:blipFill>
        <p:spPr>
          <a:xfrm>
            <a:off x="11684000" y="457201"/>
            <a:ext cx="5715000" cy="4378452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5" cstate="print"/>
          <a:srcRect b="5333"/>
          <a:stretch/>
        </p:blipFill>
        <p:spPr>
          <a:xfrm>
            <a:off x="1549400" y="5292852"/>
            <a:ext cx="7848600" cy="4245711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 rotWithShape="1">
          <a:blip r:embed="rId6" cstate="print"/>
          <a:srcRect b="6898"/>
          <a:stretch/>
        </p:blipFill>
        <p:spPr>
          <a:xfrm>
            <a:off x="10160000" y="5292852"/>
            <a:ext cx="6553200" cy="4308348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l="4762" r="3175" b="9584"/>
          <a:stretch/>
        </p:blipFill>
        <p:spPr>
          <a:xfrm>
            <a:off x="330200" y="457200"/>
            <a:ext cx="6400800" cy="46481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10</a:t>
            </a:fld>
            <a:endParaRPr spc="-25" dirty="0"/>
          </a:p>
        </p:txBody>
      </p:sp>
      <p:pic>
        <p:nvPicPr>
          <p:cNvPr id="9" name="object 6"/>
          <p:cNvPicPr/>
          <p:nvPr/>
        </p:nvPicPr>
        <p:blipFill rotWithShape="1">
          <a:blip r:embed="rId3" cstate="print"/>
          <a:srcRect b="7871"/>
          <a:stretch/>
        </p:blipFill>
        <p:spPr>
          <a:xfrm>
            <a:off x="6540500" y="457201"/>
            <a:ext cx="5829300" cy="4648199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4" cstate="print"/>
          <a:srcRect l="6350" b="9564"/>
          <a:stretch/>
        </p:blipFill>
        <p:spPr>
          <a:xfrm>
            <a:off x="330200" y="5105399"/>
            <a:ext cx="6306552" cy="4953001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 rotWithShape="1">
          <a:blip r:embed="rId5" cstate="print"/>
          <a:srcRect b="9564"/>
          <a:stretch/>
        </p:blipFill>
        <p:spPr>
          <a:xfrm>
            <a:off x="6045200" y="5105399"/>
            <a:ext cx="6139088" cy="4724401"/>
          </a:xfrm>
          <a:prstGeom prst="rect">
            <a:avLst/>
          </a:prstGeom>
        </p:spPr>
      </p:pic>
      <p:pic>
        <p:nvPicPr>
          <p:cNvPr id="12" name="object 26"/>
          <p:cNvPicPr/>
          <p:nvPr/>
        </p:nvPicPr>
        <p:blipFill rotWithShape="1">
          <a:blip r:embed="rId6" cstate="print"/>
          <a:srcRect l="6196" b="10802"/>
          <a:stretch/>
        </p:blipFill>
        <p:spPr>
          <a:xfrm>
            <a:off x="12184289" y="3200400"/>
            <a:ext cx="5450664" cy="47244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b="6898"/>
          <a:stretch/>
        </p:blipFill>
        <p:spPr>
          <a:xfrm>
            <a:off x="406400" y="1524000"/>
            <a:ext cx="8610600" cy="58674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11</a:t>
            </a:fld>
            <a:endParaRPr spc="-25" dirty="0"/>
          </a:p>
        </p:txBody>
      </p:sp>
      <p:pic>
        <p:nvPicPr>
          <p:cNvPr id="9" name="object 6"/>
          <p:cNvPicPr/>
          <p:nvPr/>
        </p:nvPicPr>
        <p:blipFill rotWithShape="1">
          <a:blip r:embed="rId3" cstate="print"/>
          <a:srcRect b="6898"/>
          <a:stretch/>
        </p:blipFill>
        <p:spPr>
          <a:xfrm>
            <a:off x="9017000" y="1524000"/>
            <a:ext cx="8305800" cy="58674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b="11130"/>
          <a:stretch/>
        </p:blipFill>
        <p:spPr>
          <a:xfrm>
            <a:off x="330200" y="457200"/>
            <a:ext cx="5766420" cy="44957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12</a:t>
            </a:fld>
            <a:endParaRPr spc="-25" dirty="0"/>
          </a:p>
        </p:txBody>
      </p:sp>
      <p:pic>
        <p:nvPicPr>
          <p:cNvPr id="9" name="object 10"/>
          <p:cNvPicPr/>
          <p:nvPr/>
        </p:nvPicPr>
        <p:blipFill rotWithShape="1">
          <a:blip r:embed="rId3" cstate="print"/>
          <a:srcRect b="5755"/>
          <a:stretch/>
        </p:blipFill>
        <p:spPr>
          <a:xfrm>
            <a:off x="5664200" y="457200"/>
            <a:ext cx="6180531" cy="4495799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4" cstate="print"/>
          <a:srcRect l="-400" r="9008" b="9014"/>
          <a:stretch/>
        </p:blipFill>
        <p:spPr>
          <a:xfrm>
            <a:off x="11430620" y="457200"/>
            <a:ext cx="6044580" cy="4495799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 rotWithShape="1">
          <a:blip r:embed="rId5" cstate="print"/>
          <a:srcRect b="6898"/>
          <a:stretch/>
        </p:blipFill>
        <p:spPr>
          <a:xfrm>
            <a:off x="1168400" y="5194641"/>
            <a:ext cx="7772400" cy="4280763"/>
          </a:xfrm>
          <a:prstGeom prst="rect">
            <a:avLst/>
          </a:prstGeom>
        </p:spPr>
      </p:pic>
      <p:pic>
        <p:nvPicPr>
          <p:cNvPr id="12" name="object 8"/>
          <p:cNvPicPr/>
          <p:nvPr/>
        </p:nvPicPr>
        <p:blipFill rotWithShape="1">
          <a:blip r:embed="rId6" cstate="print"/>
          <a:srcRect b="9014"/>
          <a:stretch/>
        </p:blipFill>
        <p:spPr>
          <a:xfrm>
            <a:off x="9169400" y="5194640"/>
            <a:ext cx="7670800" cy="4711359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-46944" y="-20053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 rotWithShape="1">
          <a:blip r:embed="rId2" cstate="print"/>
          <a:srcRect b="6898"/>
          <a:stretch/>
        </p:blipFill>
        <p:spPr>
          <a:xfrm>
            <a:off x="1473200" y="381000"/>
            <a:ext cx="7543800" cy="491693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13</a:t>
            </a:fld>
            <a:endParaRPr spc="-25" dirty="0"/>
          </a:p>
        </p:txBody>
      </p:sp>
      <p:pic>
        <p:nvPicPr>
          <p:cNvPr id="9" name="object 6"/>
          <p:cNvPicPr/>
          <p:nvPr/>
        </p:nvPicPr>
        <p:blipFill rotWithShape="1">
          <a:blip r:embed="rId3" cstate="print"/>
          <a:srcRect b="9710"/>
          <a:stretch/>
        </p:blipFill>
        <p:spPr>
          <a:xfrm>
            <a:off x="10769600" y="381000"/>
            <a:ext cx="6477000" cy="4916932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 rotWithShape="1">
          <a:blip r:embed="rId4" cstate="print"/>
          <a:srcRect b="10129"/>
          <a:stretch/>
        </p:blipFill>
        <p:spPr>
          <a:xfrm>
            <a:off x="1473200" y="5297932"/>
            <a:ext cx="7696200" cy="4455668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 rotWithShape="1">
          <a:blip r:embed="rId5" cstate="print"/>
          <a:srcRect b="10956"/>
          <a:stretch/>
        </p:blipFill>
        <p:spPr>
          <a:xfrm>
            <a:off x="10134600" y="5297932"/>
            <a:ext cx="7340600" cy="4455667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 rotWithShape="1">
          <a:blip r:embed="rId2" cstate="print"/>
          <a:srcRect l="9524" r="9524" b="4726"/>
          <a:stretch/>
        </p:blipFill>
        <p:spPr>
          <a:xfrm>
            <a:off x="634999" y="457200"/>
            <a:ext cx="5224689" cy="4648200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14</a:t>
            </a:fld>
            <a:endParaRPr spc="-25" dirty="0"/>
          </a:p>
        </p:txBody>
      </p:sp>
      <p:pic>
        <p:nvPicPr>
          <p:cNvPr id="19" name="object 6"/>
          <p:cNvPicPr/>
          <p:nvPr/>
        </p:nvPicPr>
        <p:blipFill rotWithShape="1">
          <a:blip r:embed="rId3" cstate="print"/>
          <a:srcRect l="5555" r="3968" b="5755"/>
          <a:stretch/>
        </p:blipFill>
        <p:spPr>
          <a:xfrm>
            <a:off x="6197600" y="457200"/>
            <a:ext cx="5562600" cy="4648200"/>
          </a:xfrm>
          <a:prstGeom prst="rect">
            <a:avLst/>
          </a:prstGeom>
        </p:spPr>
      </p:pic>
      <p:pic>
        <p:nvPicPr>
          <p:cNvPr id="20" name="object 6"/>
          <p:cNvPicPr/>
          <p:nvPr/>
        </p:nvPicPr>
        <p:blipFill rotWithShape="1">
          <a:blip r:embed="rId4" cstate="print"/>
          <a:srcRect l="6350" r="4762" b="4753"/>
          <a:stretch/>
        </p:blipFill>
        <p:spPr>
          <a:xfrm>
            <a:off x="11760200" y="457200"/>
            <a:ext cx="5486400" cy="4648199"/>
          </a:xfrm>
          <a:prstGeom prst="rect">
            <a:avLst/>
          </a:prstGeom>
        </p:spPr>
      </p:pic>
      <p:pic>
        <p:nvPicPr>
          <p:cNvPr id="21" name="object 6"/>
          <p:cNvPicPr/>
          <p:nvPr/>
        </p:nvPicPr>
        <p:blipFill rotWithShape="1">
          <a:blip r:embed="rId5" cstate="print"/>
          <a:srcRect l="4762" r="1587" b="6564"/>
          <a:stretch/>
        </p:blipFill>
        <p:spPr>
          <a:xfrm>
            <a:off x="634999" y="5474368"/>
            <a:ext cx="5562601" cy="3937878"/>
          </a:xfrm>
          <a:prstGeom prst="rect">
            <a:avLst/>
          </a:prstGeom>
        </p:spPr>
      </p:pic>
      <p:pic>
        <p:nvPicPr>
          <p:cNvPr id="22" name="object 6"/>
          <p:cNvPicPr/>
          <p:nvPr/>
        </p:nvPicPr>
        <p:blipFill rotWithShape="1">
          <a:blip r:embed="rId6" cstate="print"/>
          <a:srcRect l="8646" r="7227" b="6564"/>
          <a:stretch/>
        </p:blipFill>
        <p:spPr>
          <a:xfrm>
            <a:off x="6197600" y="5474367"/>
            <a:ext cx="5410200" cy="4306847"/>
          </a:xfrm>
          <a:prstGeom prst="rect">
            <a:avLst/>
          </a:prstGeom>
        </p:spPr>
      </p:pic>
      <p:pic>
        <p:nvPicPr>
          <p:cNvPr id="23" name="object 11"/>
          <p:cNvPicPr/>
          <p:nvPr/>
        </p:nvPicPr>
        <p:blipFill rotWithShape="1">
          <a:blip r:embed="rId7" cstate="print"/>
          <a:srcRect l="6126" r="6572" b="10796"/>
          <a:stretch/>
        </p:blipFill>
        <p:spPr>
          <a:xfrm>
            <a:off x="11607800" y="5474367"/>
            <a:ext cx="5638800" cy="3937879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 rotWithShape="1">
          <a:blip r:embed="rId2" cstate="print"/>
          <a:srcRect l="4762" r="19048" b="10775"/>
          <a:stretch/>
        </p:blipFill>
        <p:spPr>
          <a:xfrm>
            <a:off x="511826" y="187554"/>
            <a:ext cx="4864608" cy="465007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412246"/>
            <a:ext cx="464569" cy="12631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spcBef>
                <a:spcPts val="25"/>
              </a:spcBef>
            </a:pPr>
            <a:fld id="{81D60167-4931-47E6-BA6A-407CBD079E47}" type="slidenum">
              <a:rPr spc="-25" dirty="0"/>
              <a:pPr marL="38100">
                <a:spcBef>
                  <a:spcPts val="25"/>
                </a:spcBef>
              </a:pPr>
              <a:t>15</a:t>
            </a:fld>
            <a:endParaRPr spc="-25" dirty="0"/>
          </a:p>
        </p:txBody>
      </p:sp>
      <p:pic>
        <p:nvPicPr>
          <p:cNvPr id="8" name="object 5"/>
          <p:cNvPicPr/>
          <p:nvPr/>
        </p:nvPicPr>
        <p:blipFill rotWithShape="1">
          <a:blip r:embed="rId3" cstate="print"/>
          <a:srcRect l="6350" r="4762" b="29819"/>
          <a:stretch/>
        </p:blipFill>
        <p:spPr>
          <a:xfrm>
            <a:off x="5955374" y="136566"/>
            <a:ext cx="5951728" cy="4514682"/>
          </a:xfrm>
          <a:prstGeom prst="rect">
            <a:avLst/>
          </a:prstGeom>
        </p:spPr>
      </p:pic>
      <p:pic>
        <p:nvPicPr>
          <p:cNvPr id="9" name="object 6"/>
          <p:cNvPicPr/>
          <p:nvPr/>
        </p:nvPicPr>
        <p:blipFill rotWithShape="1">
          <a:blip r:embed="rId4" cstate="print"/>
          <a:srcRect l="7936" r="6349" b="10218"/>
          <a:stretch/>
        </p:blipFill>
        <p:spPr>
          <a:xfrm>
            <a:off x="11907102" y="224130"/>
            <a:ext cx="5312664" cy="4212930"/>
          </a:xfrm>
          <a:prstGeom prst="rect">
            <a:avLst/>
          </a:prstGeom>
        </p:spPr>
      </p:pic>
      <p:pic>
        <p:nvPicPr>
          <p:cNvPr id="10" name="object 53"/>
          <p:cNvPicPr/>
          <p:nvPr/>
        </p:nvPicPr>
        <p:blipFill rotWithShape="1">
          <a:blip r:embed="rId5" cstate="print"/>
          <a:srcRect l="7936" r="7936" b="4782"/>
          <a:stretch/>
        </p:blipFill>
        <p:spPr>
          <a:xfrm>
            <a:off x="2248408" y="4937760"/>
            <a:ext cx="6629400" cy="4800600"/>
          </a:xfrm>
          <a:prstGeom prst="rect">
            <a:avLst/>
          </a:prstGeom>
        </p:spPr>
      </p:pic>
      <p:pic>
        <p:nvPicPr>
          <p:cNvPr id="11" name="object 5"/>
          <p:cNvPicPr/>
          <p:nvPr/>
        </p:nvPicPr>
        <p:blipFill rotWithShape="1">
          <a:blip r:embed="rId6" cstate="print"/>
          <a:srcRect l="3174" t="4161" r="6350" b="6898"/>
          <a:stretch/>
        </p:blipFill>
        <p:spPr>
          <a:xfrm>
            <a:off x="9245600" y="4679790"/>
            <a:ext cx="7268881" cy="531654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0"/>
            <a:ext cx="17881600" cy="10058400"/>
          </a:xfrm>
          <a:prstGeom prst="rect">
            <a:avLst/>
          </a:prstGeom>
          <a:noFill/>
          <a:ln w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24</Words>
  <Application>Microsoft Office PowerPoint</Application>
  <PresentationFormat>Personalizado</PresentationFormat>
  <Paragraphs>18</Paragraphs>
  <Slides>15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REPASO DE FALLAS EN SISTEMAS DE POTENCIA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- 01_PROT4xx_PowerSystemFaults_r4.pptx</dc:title>
  <dc:creator>amyjohn</dc:creator>
  <cp:lastModifiedBy>Marita</cp:lastModifiedBy>
  <cp:revision>31</cp:revision>
  <dcterms:created xsi:type="dcterms:W3CDTF">2022-05-08T06:11:16Z</dcterms:created>
  <dcterms:modified xsi:type="dcterms:W3CDTF">2022-12-13T03:25:13Z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2014-10-23T00:00:00Z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2022-05-08T00:00:00Z</vt:filetime>
  </property>
</Properties>
</file>